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FBDCE0-64C6-41AD-8FA5-C7208E57BE26}" v="255" dt="2023-01-21T09:02:47.564"/>
    <p1510:client id="{A6A068AE-9ED6-4F92-9726-163FD4CFB991}" v="1576" dt="2022-11-22T16:56:02.809"/>
    <p1510:client id="{AFB77E4E-4D35-405A-AADC-7F00D5DBF452}" v="1424" dt="2022-11-22T18:13:29.282"/>
    <p1510:client id="{D6D6249B-5E5C-4E16-8842-98AB353F6E43}" v="1194" dt="2023-01-21T08:54:24.587"/>
    <p1510:client id="{E7867014-147C-4F60-988D-7B9756772862}" v="2" dt="2022-11-22T16:58:25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6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9E46E466-6F66-F0EF-EBEB-025CBFDE0D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  <a:latin typeface="Comic Sans MS"/>
                <a:cs typeface="Calibri Light"/>
              </a:rPr>
              <a:t>Проект на </a:t>
            </a:r>
            <a:r>
              <a:rPr lang="ru-RU">
                <a:solidFill>
                  <a:srgbClr val="FFFFFF"/>
                </a:solidFill>
                <a:latin typeface="Comic Sans MS"/>
                <a:cs typeface="Calibri Light"/>
              </a:rPr>
              <a:t>pygame</a:t>
            </a:r>
            <a:br>
              <a:rPr lang="ru-RU">
                <a:solidFill>
                  <a:srgbClr val="FFFFFF"/>
                </a:solidFill>
                <a:latin typeface="Comic Sans MS"/>
                <a:cs typeface="Calibri Light"/>
              </a:rPr>
            </a:br>
            <a:r>
              <a:rPr lang="ru-RU" dirty="0">
                <a:solidFill>
                  <a:srgbClr val="FFFFFF"/>
                </a:solidFill>
                <a:latin typeface="Comic Sans MS"/>
                <a:cs typeface="Calibri Light"/>
              </a:rPr>
              <a:t>"</a:t>
            </a:r>
            <a:r>
              <a:rPr lang="ru-RU">
                <a:solidFill>
                  <a:srgbClr val="FFFFFF"/>
                </a:solidFill>
                <a:latin typeface="Comic Sans MS"/>
                <a:cs typeface="Calibri Light"/>
              </a:rPr>
              <a:t>Shapes</a:t>
            </a:r>
            <a:r>
              <a:rPr lang="ru-RU" dirty="0">
                <a:solidFill>
                  <a:srgbClr val="FFFFFF"/>
                </a:solidFill>
                <a:latin typeface="Comic Sans MS"/>
                <a:cs typeface="Calibri Light"/>
              </a:rPr>
              <a:t> Defence"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текст, легкий, светофор, знак&#10;&#10;Автоматически созданное описание">
            <a:extLst>
              <a:ext uri="{FF2B5EF4-FFF2-40B4-BE49-F238E27FC236}">
                <a16:creationId xmlns:a16="http://schemas.microsoft.com/office/drawing/2014/main" id="{92D6DDDB-E8F4-D4AD-7549-4B171190D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5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66649" y="721805"/>
            <a:ext cx="3874686" cy="21475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 err="1">
                <a:solidFill>
                  <a:schemeClr val="bg1"/>
                </a:solidFill>
                <a:latin typeface="Comic Sans MS"/>
              </a:rPr>
              <a:t>Введение</a:t>
            </a:r>
            <a:r>
              <a:rPr lang="en-US" sz="4400" dirty="0">
                <a:solidFill>
                  <a:schemeClr val="bg1"/>
                </a:solidFill>
                <a:latin typeface="Comic Sans MS"/>
              </a:rPr>
              <a:t>: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F1B5309-38B9-D98F-8867-365ACAA61DFD}"/>
              </a:ext>
            </a:extLst>
          </p:cNvPr>
          <p:cNvSpPr txBox="1">
            <a:spLocks/>
          </p:cNvSpPr>
          <p:nvPr/>
        </p:nvSpPr>
        <p:spPr>
          <a:xfrm>
            <a:off x="1185940" y="2859119"/>
            <a:ext cx="6160684" cy="37072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omic Sans MS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Этот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проект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 -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игра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жанра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tower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defence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. В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играх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этого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жанра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нужно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ставить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по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клеточному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полю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за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деньги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башни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которые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будут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атакавать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наступающие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волны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врагов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чтобы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те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не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пробрались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на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базу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и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игрок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не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проиграл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Хороший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способ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провести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время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-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вот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задача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моего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mic Sans MS"/>
              </a:rPr>
              <a:t>проекта</a:t>
            </a:r>
            <a:r>
              <a:rPr lang="en-US" dirty="0">
                <a:solidFill>
                  <a:schemeClr val="bg1"/>
                </a:solidFill>
                <a:latin typeface="Comic Sans MS"/>
              </a:rPr>
              <a:t>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0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16">
            <a:extLst>
              <a:ext uri="{FF2B5EF4-FFF2-40B4-BE49-F238E27FC236}">
                <a16:creationId xmlns:a16="http://schemas.microsoft.com/office/drawing/2014/main" id="{98BA90CC-0056-473E-80AE-8CB0EE6AC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2396E232-7219-4009-893A-28527CADC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02664" cy="6858000"/>
          </a:xfrm>
          <a:custGeom>
            <a:avLst/>
            <a:gdLst>
              <a:gd name="connsiteX0" fmla="*/ 0 w 9102664"/>
              <a:gd name="connsiteY0" fmla="*/ 0 h 6858000"/>
              <a:gd name="connsiteX1" fmla="*/ 5926510 w 9102664"/>
              <a:gd name="connsiteY1" fmla="*/ 0 h 6858000"/>
              <a:gd name="connsiteX2" fmla="*/ 9102664 w 9102664"/>
              <a:gd name="connsiteY2" fmla="*/ 6858000 h 6858000"/>
              <a:gd name="connsiteX3" fmla="*/ 0 w 91026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02664" h="6858000">
                <a:moveTo>
                  <a:pt x="0" y="0"/>
                </a:moveTo>
                <a:lnTo>
                  <a:pt x="5926510" y="0"/>
                </a:lnTo>
                <a:lnTo>
                  <a:pt x="910266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519112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 err="1">
                <a:latin typeface="Comic Sans MS"/>
              </a:rPr>
              <a:t>Геймплей</a:t>
            </a:r>
            <a:endParaRPr lang="en-US" sz="4400" kern="1200" dirty="0" err="1">
              <a:latin typeface="Comic Sans MS"/>
            </a:endParaRP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D4F9EFD6-834B-4748-AD12-EFFC1BF47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7" y="-4702"/>
            <a:ext cx="12253730" cy="6867402"/>
          </a:xfrm>
          <a:prstGeom prst="rect">
            <a:avLst/>
          </a:prstGeom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F1B5309-38B9-D98F-8867-365ACAA61DFD}"/>
              </a:ext>
            </a:extLst>
          </p:cNvPr>
          <p:cNvSpPr txBox="1">
            <a:spLocks/>
          </p:cNvSpPr>
          <p:nvPr/>
        </p:nvSpPr>
        <p:spPr>
          <a:xfrm>
            <a:off x="7397187" y="2339553"/>
            <a:ext cx="4945566" cy="41557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У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игрока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есть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деньги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и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жизни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.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За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деньги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на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клетках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можно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ставить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башни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,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которые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атакуют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врагов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.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Если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враг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доходит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до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конца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дороги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,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то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игрок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теряет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жизнь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.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Всего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12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волн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врагов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,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от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которых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нужно</a:t>
            </a:r>
            <a:r>
              <a:rPr lang="en-US" sz="2800" dirty="0">
                <a:solidFill>
                  <a:schemeClr val="tx1">
                    <a:lumMod val="85000"/>
                  </a:schemeClr>
                </a:solidFill>
                <a:latin typeface="Comic Sans MS"/>
              </a:rPr>
              <a:t> </a:t>
            </a:r>
            <a:r>
              <a:rPr lang="en-US" sz="2800" dirty="0" err="1">
                <a:solidFill>
                  <a:schemeClr val="tx1">
                    <a:lumMod val="85000"/>
                  </a:schemeClr>
                </a:solidFill>
                <a:latin typeface="Comic Sans MS"/>
              </a:rPr>
              <a:t>спастись</a:t>
            </a:r>
            <a:endParaRPr lang="en-US" sz="2800" dirty="0">
              <a:solidFill>
                <a:schemeClr val="tx1">
                  <a:lumMod val="85000"/>
                </a:schemeClr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117698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F7336B0-2400-DE96-2A2B-6C6620122987}"/>
              </a:ext>
            </a:extLst>
          </p:cNvPr>
          <p:cNvSpPr txBox="1">
            <a:spLocks/>
          </p:cNvSpPr>
          <p:nvPr/>
        </p:nvSpPr>
        <p:spPr>
          <a:xfrm>
            <a:off x="1295400" y="669925"/>
            <a:ext cx="4800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400" dirty="0" err="1">
                <a:solidFill>
                  <a:schemeClr val="bg1"/>
                </a:solidFill>
                <a:latin typeface="Comic Sans MS"/>
                <a:cs typeface="Calibri Light"/>
              </a:rPr>
              <a:t>Как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4400" dirty="0" err="1">
                <a:solidFill>
                  <a:schemeClr val="bg1"/>
                </a:solidFill>
                <a:cs typeface="Calibri Light"/>
              </a:rPr>
              <a:t>сделать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4400" dirty="0" err="1">
                <a:solidFill>
                  <a:schemeClr val="bg1"/>
                </a:solidFill>
                <a:cs typeface="Calibri Light"/>
              </a:rPr>
              <a:t>карту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4400" dirty="0" err="1">
                <a:solidFill>
                  <a:schemeClr val="bg1"/>
                </a:solidFill>
                <a:cs typeface="Calibri Light"/>
              </a:rPr>
              <a:t>для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4400" dirty="0" err="1">
                <a:solidFill>
                  <a:schemeClr val="bg1"/>
                </a:solidFill>
                <a:cs typeface="Calibri Light"/>
              </a:rPr>
              <a:t>такой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4400" dirty="0" err="1">
                <a:solidFill>
                  <a:schemeClr val="bg1"/>
                </a:solidFill>
                <a:cs typeface="Calibri Light"/>
              </a:rPr>
              <a:t>игры</a:t>
            </a:r>
            <a:r>
              <a:rPr lang="en-US" sz="4400" dirty="0">
                <a:solidFill>
                  <a:schemeClr val="bg1"/>
                </a:solidFill>
                <a:cs typeface="Calibri Light"/>
              </a:rPr>
              <a:t>?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F1B5309-38B9-D98F-8867-365ACAA61DFD}"/>
              </a:ext>
            </a:extLst>
          </p:cNvPr>
          <p:cNvSpPr txBox="1">
            <a:spLocks/>
          </p:cNvSpPr>
          <p:nvPr/>
        </p:nvSpPr>
        <p:spPr>
          <a:xfrm>
            <a:off x="301907" y="2288833"/>
            <a:ext cx="6421055" cy="37115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Для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создания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самой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карты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я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создал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сначала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её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в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текстовом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документе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.</a:t>
            </a: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Сделал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я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всё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с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помощью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клеточного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поля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на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котором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:</a:t>
            </a:r>
            <a:endParaRPr lang="en-US" sz="1600" dirty="0">
              <a:solidFill>
                <a:schemeClr val="bg1"/>
              </a:solidFill>
              <a:latin typeface="Comic Sans MS"/>
              <a:cs typeface="Calibri"/>
            </a:endParaRP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Comic Sans MS"/>
            </a:endParaRP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mic Sans MS"/>
              </a:rPr>
              <a:t>"@" -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место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куда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можно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поставить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mic Sans MS"/>
              </a:rPr>
              <a:t>башню</a:t>
            </a:r>
            <a:endParaRPr lang="en-US" sz="1600" dirty="0">
              <a:solidFill>
                <a:schemeClr val="bg1"/>
              </a:solidFill>
              <a:latin typeface="Comic Sans MS"/>
              <a:cs typeface="Calibri"/>
            </a:endParaRP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mic Sans MS"/>
              </a:rPr>
              <a:t>"#"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дорога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врагов</a:t>
            </a:r>
            <a:endParaRPr lang="en-US" sz="1600">
              <a:solidFill>
                <a:schemeClr val="bg1"/>
              </a:solidFill>
              <a:latin typeface="Comic Sans MS"/>
              <a:cs typeface="Calibri"/>
            </a:endParaRP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mic Sans MS"/>
              </a:rPr>
              <a:t>"-" -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пустые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места</a:t>
            </a:r>
            <a:endParaRPr lang="en-US" sz="1600">
              <a:solidFill>
                <a:schemeClr val="bg1"/>
              </a:solidFill>
              <a:latin typeface="Comic Sans MS"/>
              <a:cs typeface="Calibri"/>
            </a:endParaRPr>
          </a:p>
          <a:p>
            <a:pPr indent="-228600" algn="l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omic Sans MS"/>
              </a:rPr>
              <a:t>"1", "2", "3", "4", "5" -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точки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 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поворотов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для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 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врагов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.</a:t>
            </a:r>
            <a:endParaRPr lang="en-US" sz="1600" dirty="0">
              <a:solidFill>
                <a:schemeClr val="bg1"/>
              </a:solidFill>
              <a:latin typeface="Comic Sans MS"/>
              <a:cs typeface="Calibri"/>
            </a:endParaRPr>
          </a:p>
          <a:p>
            <a:pPr algn="l">
              <a:spcBef>
                <a:spcPts val="700"/>
              </a:spcBef>
            </a:pPr>
            <a:r>
              <a:rPr lang="en-US" sz="1600" dirty="0">
                <a:solidFill>
                  <a:schemeClr val="bg1"/>
                </a:solidFill>
                <a:latin typeface="Comic Sans MS"/>
              </a:rPr>
              <a:t>(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Враги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идут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до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первой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точки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,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потом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идут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до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второй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точки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, и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так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до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конца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.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Какждая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точка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стоит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на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каждом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повороте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. </a:t>
            </a:r>
            <a:br>
              <a:rPr lang="en-US" sz="1600" dirty="0">
                <a:latin typeface="Comic Sans MS"/>
              </a:rPr>
            </a:br>
            <a:r>
              <a:rPr lang="en-US" sz="1600" err="1">
                <a:solidFill>
                  <a:schemeClr val="bg1"/>
                </a:solidFill>
                <a:latin typeface="Comic Sans MS"/>
              </a:rPr>
              <a:t>Такая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система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находится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во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всех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 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играх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жанра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 Tower </a:t>
            </a:r>
            <a:r>
              <a:rPr lang="en-US" sz="1600" err="1">
                <a:solidFill>
                  <a:schemeClr val="bg1"/>
                </a:solidFill>
                <a:latin typeface="Comic Sans MS"/>
              </a:rPr>
              <a:t>Defence</a:t>
            </a:r>
            <a:r>
              <a:rPr lang="en-US" sz="1600" dirty="0">
                <a:solidFill>
                  <a:schemeClr val="bg1"/>
                </a:solidFill>
                <a:latin typeface="Comic Sans MS"/>
              </a:rPr>
              <a:t>)</a:t>
            </a:r>
          </a:p>
          <a:p>
            <a:pPr algn="l">
              <a:spcBef>
                <a:spcPts val="700"/>
              </a:spcBef>
            </a:pPr>
            <a:endParaRPr lang="en-US" sz="1600" dirty="0">
              <a:solidFill>
                <a:schemeClr val="bg1"/>
              </a:solidFill>
              <a:latin typeface="Comic Sans MS"/>
              <a:cs typeface="Calibri"/>
            </a:endParaRPr>
          </a:p>
          <a:p>
            <a:pPr algn="l">
              <a:spcBef>
                <a:spcPts val="700"/>
              </a:spcBef>
            </a:pP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Дальше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в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коде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по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координатом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каждой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клетки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рисовал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дорогу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и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места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для</a:t>
            </a:r>
            <a:r>
              <a:rPr lang="en-US" sz="16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1600" err="1">
                <a:solidFill>
                  <a:schemeClr val="bg1"/>
                </a:solidFill>
                <a:latin typeface="Comic Sans MS"/>
                <a:cs typeface="Calibri"/>
              </a:rPr>
              <a:t>башен</a:t>
            </a:r>
            <a:endParaRPr lang="en-US" sz="1600">
              <a:solidFill>
                <a:schemeClr val="bg1"/>
              </a:solidFill>
              <a:latin typeface="Comic Sans MS"/>
              <a:cs typeface="Calibri"/>
            </a:endParaRPr>
          </a:p>
        </p:txBody>
      </p:sp>
      <p:pic>
        <p:nvPicPr>
          <p:cNvPr id="2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CE948F5-56CE-E158-5AEA-6749EECF7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899" y="369913"/>
            <a:ext cx="1971227" cy="2784532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3" descr="Изображение выглядит как текст, знак, внешний, покрашенный&#10;&#10;Автоматически созданное описание">
            <a:extLst>
              <a:ext uri="{FF2B5EF4-FFF2-40B4-BE49-F238E27FC236}">
                <a16:creationId xmlns:a16="http://schemas.microsoft.com/office/drawing/2014/main" id="{41EBF422-316B-A0B5-8453-24EC663F3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661" y="4113228"/>
            <a:ext cx="3588640" cy="2018609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0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BB51AFA0-8EF9-AA81-D359-D3B342F8FA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9571" y="3757125"/>
            <a:ext cx="10702017" cy="235881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Всего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в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игре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2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башни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.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Ставятся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они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путем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наведения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на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незанятую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клеточку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и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удержания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кнопки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1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или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2. </a:t>
            </a:r>
          </a:p>
          <a:p>
            <a:pPr algn="l"/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Врагов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же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3. У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каждой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башни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есть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свои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характеристики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: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урон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перезарядка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цена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/>
              </a:rPr>
              <a:t>дальность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.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У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 panose="020F0502020204030204"/>
              </a:rPr>
              <a:t>врагов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 panose="020F0502020204030204"/>
              </a:rPr>
              <a:t>же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 panose="020F0502020204030204"/>
              </a:rPr>
              <a:t>жизни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 panose="020F0502020204030204"/>
              </a:rPr>
              <a:t>скорость</a:t>
            </a:r>
            <a:r>
              <a:rPr lang="en-US" sz="3200" dirty="0">
                <a:solidFill>
                  <a:schemeClr val="bg1"/>
                </a:solidFill>
                <a:latin typeface="Comic Sans MS"/>
                <a:cs typeface="Calibri" panose="020F0502020204030204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Comic Sans MS"/>
                <a:cs typeface="Calibri" panose="020F0502020204030204"/>
              </a:rPr>
              <a:t>награда</a:t>
            </a:r>
            <a:endParaRPr lang="en-US" sz="3200">
              <a:solidFill>
                <a:schemeClr val="bg1"/>
              </a:solidFill>
              <a:latin typeface="Comic Sans MS"/>
              <a:cs typeface="Calibri" panose="020F0502020204030204"/>
            </a:endParaRPr>
          </a:p>
          <a:p>
            <a:pPr algn="l"/>
            <a:endParaRPr lang="en-US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2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2368BE8-E93B-376B-9121-747B59EB0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9" y="-1011"/>
            <a:ext cx="8954946" cy="3252579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857610"/>
            <a:ext cx="12191456" cy="2849976"/>
            <a:chOff x="476" y="-3923157"/>
            <a:chExt cx="10667524" cy="2493729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F1B5309-38B9-D98F-8867-365ACAA61DFD}"/>
              </a:ext>
            </a:extLst>
          </p:cNvPr>
          <p:cNvSpPr txBox="1">
            <a:spLocks/>
          </p:cNvSpPr>
          <p:nvPr/>
        </p:nvSpPr>
        <p:spPr>
          <a:xfrm>
            <a:off x="423441" y="400794"/>
            <a:ext cx="6344171" cy="41557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700"/>
              </a:spcBef>
            </a:pPr>
            <a:endParaRPr lang="en-US" sz="2000" dirty="0">
              <a:solidFill>
                <a:srgbClr val="FFFFFF"/>
              </a:solidFill>
              <a:latin typeface="Comic Sans M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113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8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FC5A1FEB-AD87-1C12-3B15-ABF906611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418" y="-1539266"/>
            <a:ext cx="16348551" cy="9169246"/>
          </a:xfrm>
          <a:prstGeom prst="rect">
            <a:avLst/>
          </a:prstGeom>
        </p:spPr>
      </p:pic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BB51AFA0-8EF9-AA81-D359-D3B342F8FA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9155" y="1317541"/>
            <a:ext cx="4942934" cy="413467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Башни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стреляют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пулями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,  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которые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самонаводятся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на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первого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в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дороге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врага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и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имеют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тоже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свои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характеристики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как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урон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скорость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цвет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размер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omic Sans MS"/>
                <a:cs typeface="Calibri"/>
              </a:rPr>
              <a:t>пули</a:t>
            </a:r>
            <a:r>
              <a:rPr lang="en-US" sz="2000" dirty="0">
                <a:solidFill>
                  <a:schemeClr val="bg1"/>
                </a:solidFill>
                <a:latin typeface="Comic Sans MS"/>
                <a:cs typeface="Calibri"/>
              </a:rPr>
              <a:t>.</a:t>
            </a:r>
            <a:endParaRPr lang="ru-RU" dirty="0">
              <a:solidFill>
                <a:schemeClr val="bg1"/>
              </a:solidFill>
              <a:cs typeface="Calibri" panose="020F0502020204030204"/>
            </a:endParaRPr>
          </a:p>
          <a:p>
            <a:pPr algn="l"/>
            <a:endParaRPr lang="en-US" sz="2000" dirty="0">
              <a:solidFill>
                <a:schemeClr val="bg1"/>
              </a:solidFill>
              <a:latin typeface="Comic Sans MS"/>
              <a:cs typeface="Calibri" panose="020F0502020204030204"/>
            </a:endParaRPr>
          </a:p>
          <a:p>
            <a:pPr algn="l"/>
            <a:endParaRPr lang="en-US" sz="20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18" name="Rectangle 82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84">
            <a:extLst>
              <a:ext uri="{FF2B5EF4-FFF2-40B4-BE49-F238E27FC236}">
                <a16:creationId xmlns:a16="http://schemas.microsoft.com/office/drawing/2014/main" id="{EF36B2BE-65F4-46E3-AFDD-A9AE9E885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F1B5309-38B9-D98F-8867-365ACAA61DFD}"/>
              </a:ext>
            </a:extLst>
          </p:cNvPr>
          <p:cNvSpPr txBox="1">
            <a:spLocks/>
          </p:cNvSpPr>
          <p:nvPr/>
        </p:nvSpPr>
        <p:spPr>
          <a:xfrm>
            <a:off x="423441" y="400794"/>
            <a:ext cx="6344171" cy="41557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700"/>
              </a:spcBef>
            </a:pPr>
            <a:endParaRPr lang="en-US" sz="2000" dirty="0">
              <a:solidFill>
                <a:srgbClr val="FFFFFF"/>
              </a:solidFill>
              <a:latin typeface="Comic Sans M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729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FDE432-212E-83A7-79CD-A4470D02B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r>
              <a:rPr lang="ru-RU">
                <a:solidFill>
                  <a:schemeClr val="bg1"/>
                </a:solidFill>
                <a:latin typeface="Comic Sans MS"/>
                <a:cs typeface="Calibri Light"/>
              </a:rPr>
              <a:t>Заключение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37C701E-5151-4086-9CF2-7F44AA38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656C08E-A84B-4C76-9D3B-46237B5A9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A8A4E720-92EA-3ACB-C862-A75AB2558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48" y="448204"/>
            <a:ext cx="4763801" cy="2679637"/>
          </a:xfrm>
          <a:prstGeom prst="rect">
            <a:avLst/>
          </a:prstGeom>
        </p:spPr>
      </p:pic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6EB82E8F-C1AA-BCE9-E935-727C66F97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47" y="3501858"/>
            <a:ext cx="4763801" cy="2679637"/>
          </a:xfrm>
          <a:prstGeom prst="rect">
            <a:avLst/>
          </a:prstGeom>
        </p:spPr>
      </p:pic>
      <p:grpSp>
        <p:nvGrpSpPr>
          <p:cNvPr id="22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24E57C-3167-234E-B818-92BF30850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21" y="1715151"/>
            <a:ext cx="4716232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ru-RU" sz="2200">
                <a:solidFill>
                  <a:schemeClr val="bg1"/>
                </a:solidFill>
                <a:latin typeface="Comic Sans MS"/>
                <a:cs typeface="Calibri"/>
              </a:rPr>
              <a:t>Я работал над этим проектом один, поэтому до конца результатом не доволен. Я не успел реализовать такие интересные штуки, как магазин, больше 1 уровня и ещё больше башен. В будущем я буду развивать этот проект, потому что мне нравится этот жанр игр.</a:t>
            </a:r>
            <a:endParaRPr lang="ru-RU" sz="22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200">
                <a:solidFill>
                  <a:schemeClr val="bg1"/>
                </a:solidFill>
                <a:latin typeface="Comic Sans MS"/>
                <a:cs typeface="Calibri"/>
              </a:rPr>
              <a:t>Я добавлю в него пару башен, магазин, и загрузку и сохранение каких-либо валют через БД.</a:t>
            </a:r>
          </a:p>
        </p:txBody>
      </p:sp>
    </p:spTree>
    <p:extLst>
      <p:ext uri="{BB962C8B-B14F-4D97-AF65-F5344CB8AC3E}">
        <p14:creationId xmlns:p14="http://schemas.microsoft.com/office/powerpoint/2010/main" val="10661613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7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Проект на pygame "Shapes Defence"</vt:lpstr>
      <vt:lpstr>Введение:</vt:lpstr>
      <vt:lpstr>Геймплей</vt:lpstr>
      <vt:lpstr>Презентация PowerPoint</vt:lpstr>
      <vt:lpstr>Презентация PowerPoint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revision>636</cp:revision>
  <dcterms:created xsi:type="dcterms:W3CDTF">2022-11-21T12:13:40Z</dcterms:created>
  <dcterms:modified xsi:type="dcterms:W3CDTF">2023-01-21T09:03:13Z</dcterms:modified>
</cp:coreProperties>
</file>